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7" r:id="rId1"/>
    <p:sldLayoutId id="2460545688" r:id="rId2"/>
    <p:sldLayoutId id="2460545689" r:id="rId3"/>
    <p:sldLayoutId id="2460545690" r:id="rId4"/>
    <p:sldLayoutId id="2460545691" r:id="rId5"/>
    <p:sldLayoutId id="2460545692" r:id="rId6"/>
    <p:sldLayoutId id="2460545693" r:id="rId7"/>
    <p:sldLayoutId id="2460545694" r:id="rId8"/>
    <p:sldLayoutId id="2460545695" r:id="rId9"/>
    <p:sldLayoutId id="2460545696" r:id="rId10"/>
    <p:sldLayoutId id="2460545697" r:id="rId11"/>
    <p:sldLayoutId id="246054569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fff2357a972e3ca60e4c6caadaa7b3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ba57b3b14f0a6b1adc1454a1e9d93c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f861a5e0a46bf086a44dfe6acc975b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6ca8df0512953adacf939f56f7f33e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aeb8c5c421e53cc7fb9d119475c416b5.png"/>
  <Relationship Id="rId3" Type="http://schemas.openxmlformats.org/officeDocument/2006/relationships/hyperlink" Target="https://filemega.ir/downloads/272826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حتوای علوم اجتماعی با بهره‌گیری از مفاهیم دینی در چارچوب قیاس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حتوای علوم اجتماعی با بهره‌گیری از مفاهیم دینی در چارچوب قیاس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826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2026-02-19T19:30:14Z</dcterms:created>
  <dcterms:modified xsi:type="dcterms:W3CDTF">2026-02-19T19:30:14Z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