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19" r:id="rId1"/>
    <p:sldLayoutId id="2460542220" r:id="rId2"/>
    <p:sldLayoutId id="2460542221" r:id="rId3"/>
    <p:sldLayoutId id="2460542222" r:id="rId4"/>
    <p:sldLayoutId id="2460542223" r:id="rId5"/>
    <p:sldLayoutId id="2460542224" r:id="rId6"/>
    <p:sldLayoutId id="2460542225" r:id="rId7"/>
    <p:sldLayoutId id="2460542226" r:id="rId8"/>
    <p:sldLayoutId id="2460542227" r:id="rId9"/>
    <p:sldLayoutId id="2460542228" r:id="rId10"/>
    <p:sldLayoutId id="2460542229" r:id="rId11"/>
    <p:sldLayoutId id="246054223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5bf3579fb7794d3de4fdb7e61b2123c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afe1430974b7ce23843bca2cdd56b9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f842434111142b12279dba8bb0191f0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8f4d99b1c03499eb3c456bd268b11b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22b474d8b91bc04d109a10926f2a3215.png"/>
  <Relationship Id="rId3" Type="http://schemas.openxmlformats.org/officeDocument/2006/relationships/hyperlink" Target="https://filemega.ir/downloads/272791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نقد رویکردهای معناشناختی در تفسیر با تمرکز بر ساختارهای مت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نقد رویکردهای معناشناختی در تفسیر با تمرکز بر ساختارهای مت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2791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2026-02-19T18:32:25Z</dcterms:created>
  <dcterms:modified xsi:type="dcterms:W3CDTF">2026-02-19T18:32:25Z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