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2516" r:id="rId1"/>
    <p:sldLayoutId id="2460542517" r:id="rId2"/>
    <p:sldLayoutId id="2460542518" r:id="rId3"/>
    <p:sldLayoutId id="2460542519" r:id="rId4"/>
    <p:sldLayoutId id="2460542520" r:id="rId5"/>
    <p:sldLayoutId id="2460542521" r:id="rId6"/>
    <p:sldLayoutId id="2460542522" r:id="rId7"/>
    <p:sldLayoutId id="2460542523" r:id="rId8"/>
    <p:sldLayoutId id="2460542524" r:id="rId9"/>
    <p:sldLayoutId id="2460542525" r:id="rId10"/>
    <p:sldLayoutId id="2460542526" r:id="rId11"/>
    <p:sldLayoutId id="2460542527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084ffa09a52889105aa8dc6a088031f9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1726812083c1f828c791d0f1519f9859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331f7f50ee9181bcf9bfb524cd97cf0b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962ac187f68d279f4947a8924f2d32e2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ad6518efdedeaa91f4f65c9ade7019d25.png"/>
  <Relationship Id="rId3" Type="http://schemas.openxmlformats.org/officeDocument/2006/relationships/hyperlink" Target="https://filemega.ir/downloads/2727860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تحلیل زیبایی‌شناسی یک عبارت تاریخی در بستر معنوی و ادب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تحلیل زیبایی‌شناسی یک عبارت تاریخی در بستر معنوی و ادب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727860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74">
  <a:themeElements>
    <a:clrScheme name="Theme7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74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74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2026-02-19T18:37:23Z</dcterms:created>
  <dcterms:modified xsi:type="dcterms:W3CDTF">2026-02-19T18:37:23Z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