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1" r:id="rId1"/>
    <p:sldLayoutId id="2460542512" r:id="rId2"/>
    <p:sldLayoutId id="2460542513" r:id="rId3"/>
    <p:sldLayoutId id="2460542514" r:id="rId4"/>
    <p:sldLayoutId id="2460542515" r:id="rId5"/>
    <p:sldLayoutId id="2460542516" r:id="rId6"/>
    <p:sldLayoutId id="2460542517" r:id="rId7"/>
    <p:sldLayoutId id="2460542518" r:id="rId8"/>
    <p:sldLayoutId id="2460542519" r:id="rId9"/>
    <p:sldLayoutId id="2460542520" r:id="rId10"/>
    <p:sldLayoutId id="2460542521" r:id="rId11"/>
    <p:sldLayoutId id="246054252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4239f47d4a7fa730fb5b961b8631ba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3edc0f4f4c1c002922eafad8143d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142cb47fe3f77956165bb803ed75a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fff9493a0bca7dced3d70db917faee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2c75dd2784ce6a35674aa0376b09d585.png"/>
  <Relationship Id="rId3" Type="http://schemas.openxmlformats.org/officeDocument/2006/relationships/hyperlink" Target="https://filemega.ir/downloads/27278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عناصر اجتماعی در سبک زندگی دینی با تمرکز بر روایت‌های اخلا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عناصر اجتماعی در سبک زندگی دینی با تمرکز بر روایت‌های اخلا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78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2026-02-19T18:37:18Z</dcterms:created>
  <dcterms:modified xsi:type="dcterms:W3CDTF">2026-02-19T18:37:18Z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