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85" r:id="rId1"/>
    <p:sldLayoutId id="2460545686" r:id="rId2"/>
    <p:sldLayoutId id="2460545687" r:id="rId3"/>
    <p:sldLayoutId id="2460545688" r:id="rId4"/>
    <p:sldLayoutId id="2460545689" r:id="rId5"/>
    <p:sldLayoutId id="2460545690" r:id="rId6"/>
    <p:sldLayoutId id="2460545691" r:id="rId7"/>
    <p:sldLayoutId id="2460545692" r:id="rId8"/>
    <p:sldLayoutId id="2460545693" r:id="rId9"/>
    <p:sldLayoutId id="2460545694" r:id="rId10"/>
    <p:sldLayoutId id="2460545695" r:id="rId11"/>
    <p:sldLayoutId id="2460545696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ce88b518a404469200c7611cd54fc78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c2b38cc9cf0c969829719e264070daf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190566805669fedfe2e5fb809f43876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c657a97d02fb674e46893133ab63aaf5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643b7b49fe3353f711aef525ba896795.png"/>
  <Relationship Id="rId3" Type="http://schemas.openxmlformats.org/officeDocument/2006/relationships/hyperlink" Target="https://filemega.ir/downloads/272610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طالعه ساختار نواری نیمه‌رساناهای ترکیبی با استفاده از روش‌های طیف‌سنجی نور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طالعه ساختار نواری نیمه‌رساناهای ترکیبی با استفاده از روش‌های طیف‌سنجی نور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2610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2026-02-19T19:30:12Z</dcterms:created>
  <dcterms:modified xsi:type="dcterms:W3CDTF">2026-02-19T19:30:12Z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