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48" r:id="rId1"/>
    <p:sldLayoutId id="2460545549" r:id="rId2"/>
    <p:sldLayoutId id="2460545550" r:id="rId3"/>
    <p:sldLayoutId id="2460545551" r:id="rId4"/>
    <p:sldLayoutId id="2460545552" r:id="rId5"/>
    <p:sldLayoutId id="2460545553" r:id="rId6"/>
    <p:sldLayoutId id="2460545554" r:id="rId7"/>
    <p:sldLayoutId id="2460545555" r:id="rId8"/>
    <p:sldLayoutId id="2460545556" r:id="rId9"/>
    <p:sldLayoutId id="2460545557" r:id="rId10"/>
    <p:sldLayoutId id="2460545558" r:id="rId11"/>
    <p:sldLayoutId id="246054555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991bf3ca12f77bb0247d074f6f715e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a28175aa385e614ec8040336a0bc9f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29e1cbecfbab3d150046eb047c0d59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376289c98c9bd78f07f0a0b9929574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b045d4700f13034925992677fdee95f5.png"/>
  <Relationship Id="rId3" Type="http://schemas.openxmlformats.org/officeDocument/2006/relationships/hyperlink" Target="https://filemega.ir/downloads/272559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رتباط میان سلامت معنوی با افسردگی و کیفیت خواب در افراد سالمند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رتباط میان سلامت معنوی با افسردگی و کیفیت خواب در افراد سالمند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559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2026-02-19T19:27:55Z</dcterms:created>
  <dcterms:modified xsi:type="dcterms:W3CDTF">2026-02-19T19:27:55Z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