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58" r:id="rId1"/>
    <p:sldLayoutId id="2460545659" r:id="rId2"/>
    <p:sldLayoutId id="2460545660" r:id="rId3"/>
    <p:sldLayoutId id="2460545661" r:id="rId4"/>
    <p:sldLayoutId id="2460545662" r:id="rId5"/>
    <p:sldLayoutId id="2460545663" r:id="rId6"/>
    <p:sldLayoutId id="2460545664" r:id="rId7"/>
    <p:sldLayoutId id="2460545665" r:id="rId8"/>
    <p:sldLayoutId id="2460545666" r:id="rId9"/>
    <p:sldLayoutId id="2460545667" r:id="rId10"/>
    <p:sldLayoutId id="2460545668" r:id="rId11"/>
    <p:sldLayoutId id="246054566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6805a72e0e529e6e69f4be398ab66b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a3cf4e4be15f26d51459f83b262131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b99ad2aaa36a333a8bc428fcf6c8ee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a06da64e64a05ed7040c158ba4d6b2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93fb9e65a850fc867b44fc696b5f7315.png"/>
  <Relationship Id="rId3" Type="http://schemas.openxmlformats.org/officeDocument/2006/relationships/hyperlink" Target="https://filemega.ir/downloads/27254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شروعیت وصیت افراد فاقد وارث در اموال مازاد بر سهم مجاز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شروعیت وصیت افراد فاقد وارث در اموال مازاد بر سهم مجاز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54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2026-02-19T19:29:45Z</dcterms:created>
  <dcterms:modified xsi:type="dcterms:W3CDTF">2026-02-19T19:29:45Z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