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8" r:id="rId1"/>
    <p:sldLayoutId id="2460542519" r:id="rId2"/>
    <p:sldLayoutId id="2460542520" r:id="rId3"/>
    <p:sldLayoutId id="2460542521" r:id="rId4"/>
    <p:sldLayoutId id="2460542522" r:id="rId5"/>
    <p:sldLayoutId id="2460542523" r:id="rId6"/>
    <p:sldLayoutId id="2460542524" r:id="rId7"/>
    <p:sldLayoutId id="2460542525" r:id="rId8"/>
    <p:sldLayoutId id="2460542526" r:id="rId9"/>
    <p:sldLayoutId id="2460542527" r:id="rId10"/>
    <p:sldLayoutId id="2460542528" r:id="rId11"/>
    <p:sldLayoutId id="246054252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dc318f92fb2b0f76627ee31bd5ddd1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1dbe7bf74af2145b6f4d748840ff39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88726554984086788e4df91d9bc86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44def69fa1b45640705cd70263fd93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9699c7a41a712a43370c6214b9ddd05.png"/>
  <Relationship Id="rId3" Type="http://schemas.openxmlformats.org/officeDocument/2006/relationships/hyperlink" Target="https://filemega.ir/downloads/272543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عتبار گواهی بستگان در نظام‌های فقهی و حقو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عتبار گواهی بستگان در نظام‌های فقهی و حقو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543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2026-02-19T18:37:25Z</dcterms:created>
  <dcterms:modified xsi:type="dcterms:W3CDTF">2026-02-19T18:37:25Z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