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2510" r:id="rId1"/>
    <p:sldLayoutId id="2460542511" r:id="rId2"/>
    <p:sldLayoutId id="2460542512" r:id="rId3"/>
    <p:sldLayoutId id="2460542513" r:id="rId4"/>
    <p:sldLayoutId id="2460542514" r:id="rId5"/>
    <p:sldLayoutId id="2460542515" r:id="rId6"/>
    <p:sldLayoutId id="2460542516" r:id="rId7"/>
    <p:sldLayoutId id="2460542517" r:id="rId8"/>
    <p:sldLayoutId id="2460542518" r:id="rId9"/>
    <p:sldLayoutId id="2460542519" r:id="rId10"/>
    <p:sldLayoutId id="2460542520" r:id="rId11"/>
    <p:sldLayoutId id="2460542521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d08531d60ae9a52ecfcc5bcfb5f71dc3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ed1d443deb079cf55628f84dc5a3e531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5e6f1ac2759fe7187e20c4c3865a3513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d45e97b1b024982890b5fb834c838f5d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623bb476662ccfe648fdaa611e67c8e75.png"/>
  <Relationship Id="rId3" Type="http://schemas.openxmlformats.org/officeDocument/2006/relationships/hyperlink" Target="https://filemega.ir/downloads/2724830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تحلیل وضعیت کنونی یک جامعه دینی در بستر تحولات فرهنگی و اجتماع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تحلیل وضعیت کنونی یک جامعه دینی در بستر تحولات فرهنگی و اجتماع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724830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76">
  <a:themeElements>
    <a:clrScheme name="Theme7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76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76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2026-02-19T18:37:17Z</dcterms:created>
  <dcterms:modified xsi:type="dcterms:W3CDTF">2026-02-19T18:37:17Z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