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59" r:id="rId1"/>
    <p:sldLayoutId id="2460545660" r:id="rId2"/>
    <p:sldLayoutId id="2460545661" r:id="rId3"/>
    <p:sldLayoutId id="2460545662" r:id="rId4"/>
    <p:sldLayoutId id="2460545663" r:id="rId5"/>
    <p:sldLayoutId id="2460545664" r:id="rId6"/>
    <p:sldLayoutId id="2460545665" r:id="rId7"/>
    <p:sldLayoutId id="2460545666" r:id="rId8"/>
    <p:sldLayoutId id="2460545667" r:id="rId9"/>
    <p:sldLayoutId id="2460545668" r:id="rId10"/>
    <p:sldLayoutId id="2460545669" r:id="rId11"/>
    <p:sldLayoutId id="246054567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a557566a97d5a6e910b9a7b60b4d2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ba7d1952dc08ca648f74c98bfa9071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35a158155d3da6d1049be4e78f2b4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4d1c310c0bbee60876ed511b081e0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ff063cee72203c96d54d14dea6441e5.png"/>
  <Relationship Id="rId3" Type="http://schemas.openxmlformats.org/officeDocument/2006/relationships/hyperlink" Target="https://filemega.ir/downloads/272248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 چابکی عملیاتی زنجیره تأمین بر شاخص‌های مالی سازما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 چابکی عملیاتی زنجیره تأمین بر شاخص‌های مالی سازما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248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2026-02-19T19:29:46Z</dcterms:created>
  <dcterms:modified xsi:type="dcterms:W3CDTF">2026-02-19T19:29:46Z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