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43" r:id="rId1"/>
    <p:sldLayoutId id="2460545744" r:id="rId2"/>
    <p:sldLayoutId id="2460545745" r:id="rId3"/>
    <p:sldLayoutId id="2460545746" r:id="rId4"/>
    <p:sldLayoutId id="2460545747" r:id="rId5"/>
    <p:sldLayoutId id="2460545748" r:id="rId6"/>
    <p:sldLayoutId id="2460545749" r:id="rId7"/>
    <p:sldLayoutId id="2460545750" r:id="rId8"/>
    <p:sldLayoutId id="2460545751" r:id="rId9"/>
    <p:sldLayoutId id="2460545752" r:id="rId10"/>
    <p:sldLayoutId id="2460545753" r:id="rId11"/>
    <p:sldLayoutId id="246054575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f98b681d49bb1c0b046edd63576474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6b18455b3f613d40aff286cbbb288f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90db86f5f21aebd442d9fa1ce3f8e8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0dea1371b8133449c70a459f695831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0de11e6b33050eb5aa005f947aa7d745.png"/>
  <Relationship Id="rId3" Type="http://schemas.openxmlformats.org/officeDocument/2006/relationships/hyperlink" Target="https://filemega.ir/downloads/272143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ویژگی‌های زیارت قبور افراد صالح و جایگاه معنوی آن در سنت دی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ویژگی‌های زیارت قبور افراد صالح و جایگاه معنوی آن در سنت دی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143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2026-02-19T19:31:09Z</dcterms:created>
  <dcterms:modified xsi:type="dcterms:W3CDTF">2026-02-19T19:31:09Z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