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538" r:id="rId1"/>
    <p:sldLayoutId id="2460542539" r:id="rId2"/>
    <p:sldLayoutId id="2460542540" r:id="rId3"/>
    <p:sldLayoutId id="2460542541" r:id="rId4"/>
    <p:sldLayoutId id="2460542542" r:id="rId5"/>
    <p:sldLayoutId id="2460542543" r:id="rId6"/>
    <p:sldLayoutId id="2460542544" r:id="rId7"/>
    <p:sldLayoutId id="2460542545" r:id="rId8"/>
    <p:sldLayoutId id="2460542546" r:id="rId9"/>
    <p:sldLayoutId id="2460542547" r:id="rId10"/>
    <p:sldLayoutId id="2460542548" r:id="rId11"/>
    <p:sldLayoutId id="2460542549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80271567b0e776837c1c230ff1b9576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58f38aa7f7fc5715334f9d584931926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b74a06c3dcf873ca172308f4f999804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61da9a193a035137f84c6715066eb4a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17525d705dfe6e3838661110565abe35.png"/>
  <Relationship Id="rId3" Type="http://schemas.openxmlformats.org/officeDocument/2006/relationships/hyperlink" Target="https://filemega.ir/downloads/272130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ساختار مالی عمومی در نظام حسابداری دولتی یک کشور اروپای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ساختار مالی عمومی در نظام حسابداری دولتی یک کشور اروپای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2130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2026-02-19T18:37:45Z</dcterms:created>
  <dcterms:modified xsi:type="dcterms:W3CDTF">2026-02-19T18:37:45Z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