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39" r:id="rId1"/>
    <p:sldLayoutId id="2460542540" r:id="rId2"/>
    <p:sldLayoutId id="2460542541" r:id="rId3"/>
    <p:sldLayoutId id="2460542542" r:id="rId4"/>
    <p:sldLayoutId id="2460542543" r:id="rId5"/>
    <p:sldLayoutId id="2460542544" r:id="rId6"/>
    <p:sldLayoutId id="2460542545" r:id="rId7"/>
    <p:sldLayoutId id="2460542546" r:id="rId8"/>
    <p:sldLayoutId id="2460542547" r:id="rId9"/>
    <p:sldLayoutId id="2460542548" r:id="rId10"/>
    <p:sldLayoutId id="2460542549" r:id="rId11"/>
    <p:sldLayoutId id="246054255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44d70a00868ae169fa033354ccd9584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a71da7bea19fcd11cc5f0e12465785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ae17f3f6b071210e806a48ac9945a5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dada219cb808d0b470f81a8b793727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22dd6ad51be99b58b1d9504ff53e68b5.png"/>
  <Relationship Id="rId3" Type="http://schemas.openxmlformats.org/officeDocument/2006/relationships/hyperlink" Target="https://filemega.ir/downloads/272067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روش‌های ذهنی کنترل درد در کودکان دوره ابتدای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شناسایی روش‌های ذهنی کنترل درد در کودکان دوره ابتدای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2067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5">
  <a:themeElements>
    <a:clrScheme name="Theme9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2026-02-19T18:37:46Z</dcterms:created>
  <dcterms:modified xsi:type="dcterms:W3CDTF">2026-02-19T18:37:46Z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