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774" r:id="rId1"/>
    <p:sldLayoutId id="2460545775" r:id="rId2"/>
    <p:sldLayoutId id="2460545776" r:id="rId3"/>
    <p:sldLayoutId id="2460545777" r:id="rId4"/>
    <p:sldLayoutId id="2460545778" r:id="rId5"/>
    <p:sldLayoutId id="2460545779" r:id="rId6"/>
    <p:sldLayoutId id="2460545780" r:id="rId7"/>
    <p:sldLayoutId id="2460545781" r:id="rId8"/>
    <p:sldLayoutId id="2460545782" r:id="rId9"/>
    <p:sldLayoutId id="2460545783" r:id="rId10"/>
    <p:sldLayoutId id="2460545784" r:id="rId11"/>
    <p:sldLayoutId id="2460545785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be259950a17d992f5835fb2c13071b53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ae7e926800c0ae48621867916dea8a7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fc78152c0501fcee9041f4cc426fc52c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62f9e4a56c229b11424c2c111d9bebaa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7535320dd70d9de3345a2b701910753e5.png"/>
  <Relationship Id="rId3" Type="http://schemas.openxmlformats.org/officeDocument/2006/relationships/hyperlink" Target="https://filemega.ir/downloads/2720218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ارزیابی عملکرد واحدهای بهداشت با استفاده از چارچوب کیفیت مدیریتی اروپای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ارزیابی عملکرد واحدهای بهداشت با استفاده از چارچوب کیفیت مدیریتی اروپای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720218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59">
  <a:themeElements>
    <a:clrScheme name="Theme5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5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9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2026-02-19T19:31:41Z</dcterms:created>
  <dcterms:modified xsi:type="dcterms:W3CDTF">2026-02-19T19:31:41Z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