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40" r:id="rId1"/>
    <p:sldLayoutId id="2460542541" r:id="rId2"/>
    <p:sldLayoutId id="2460542542" r:id="rId3"/>
    <p:sldLayoutId id="2460542543" r:id="rId4"/>
    <p:sldLayoutId id="2460542544" r:id="rId5"/>
    <p:sldLayoutId id="2460542545" r:id="rId6"/>
    <p:sldLayoutId id="2460542546" r:id="rId7"/>
    <p:sldLayoutId id="2460542547" r:id="rId8"/>
    <p:sldLayoutId id="2460542548" r:id="rId9"/>
    <p:sldLayoutId id="2460542549" r:id="rId10"/>
    <p:sldLayoutId id="2460542550" r:id="rId11"/>
    <p:sldLayoutId id="246054255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2217228d83b334dd0a343b319e71c7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00daefd68ed8cd6711b36ac51c8344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92021326c79b47415773dae06b974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313d1fa5f689361c585146f161fce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325ea628b1f795c8fadeb6f843d5fc65.png"/>
  <Relationship Id="rId3" Type="http://schemas.openxmlformats.org/officeDocument/2006/relationships/hyperlink" Target="https://filemega.ir/downloads/27195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ساختار مفهومی شهود در فرآیند مراقبت درما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ساختار مفهومی شهود در فرآیند مراقبت درما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95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2026-02-19T18:37:47Z</dcterms:created>
  <dcterms:modified xsi:type="dcterms:W3CDTF">2026-02-19T18:37:47Z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