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126" r:id="rId1"/>
    <p:sldLayoutId id="2460542127" r:id="rId2"/>
    <p:sldLayoutId id="2460542128" r:id="rId3"/>
    <p:sldLayoutId id="2460542129" r:id="rId4"/>
    <p:sldLayoutId id="2460542130" r:id="rId5"/>
    <p:sldLayoutId id="2460542131" r:id="rId6"/>
    <p:sldLayoutId id="2460542132" r:id="rId7"/>
    <p:sldLayoutId id="2460542133" r:id="rId8"/>
    <p:sldLayoutId id="2460542134" r:id="rId9"/>
    <p:sldLayoutId id="2460542135" r:id="rId10"/>
    <p:sldLayoutId id="2460542136" r:id="rId11"/>
    <p:sldLayoutId id="2460542137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74f651d70a86437d6b4738f3a8673ae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f1c36ca0720de702d98ed59c7c3a888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98d301600b248c198a0a9c696f15a99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28883512cf8b417284c61a0f334dd51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e1c01c9d23964f05af6067f5758d6e25.png"/>
  <Relationship Id="rId3" Type="http://schemas.openxmlformats.org/officeDocument/2006/relationships/hyperlink" Target="https://filemega.ir/downloads/271872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ویژگی‌های سبک نوین داستان‌نویسی فارسی در آثار نویسندگان معاصر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ویژگی‌های سبک نوین داستان‌نویسی فارسی در آثار نویسندگان معاصر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1872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2026-02-19T18:30:52Z</dcterms:created>
  <dcterms:modified xsi:type="dcterms:W3CDTF">2026-02-19T18:30:52Z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