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4" r:id="rId1"/>
    <p:sldLayoutId id="2460542265" r:id="rId2"/>
    <p:sldLayoutId id="2460542266" r:id="rId3"/>
    <p:sldLayoutId id="2460542267" r:id="rId4"/>
    <p:sldLayoutId id="2460542268" r:id="rId5"/>
    <p:sldLayoutId id="2460542269" r:id="rId6"/>
    <p:sldLayoutId id="2460542270" r:id="rId7"/>
    <p:sldLayoutId id="2460542271" r:id="rId8"/>
    <p:sldLayoutId id="2460542272" r:id="rId9"/>
    <p:sldLayoutId id="2460542273" r:id="rId10"/>
    <p:sldLayoutId id="2460542274" r:id="rId11"/>
    <p:sldLayoutId id="246054227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9f56cabab01f148de9004a4fc0ce0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1ef1450754a52e072e455bd74daba4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c230647271a86337f0b7d66c983578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92f2b06c08d9827f9a8289f861188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525b6e919f675df347552a0751bff3e5.png"/>
  <Relationship Id="rId3" Type="http://schemas.openxmlformats.org/officeDocument/2006/relationships/hyperlink" Target="https://filemega.ir/downloads/271871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سبک‌شناختی اشعار نوگرای فارسی بر اساس اصول فرمالیسم اد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سبک‌شناختی اشعار نوگرای فارسی بر اساس اصول فرمالیسم اد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871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2026-02-19T18:33:11Z</dcterms:created>
  <dcterms:modified xsi:type="dcterms:W3CDTF">2026-02-19T18:33:11Z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