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718" r:id="rId1"/>
    <p:sldLayoutId id="2460545719" r:id="rId2"/>
    <p:sldLayoutId id="2460545720" r:id="rId3"/>
    <p:sldLayoutId id="2460545721" r:id="rId4"/>
    <p:sldLayoutId id="2460545722" r:id="rId5"/>
    <p:sldLayoutId id="2460545723" r:id="rId6"/>
    <p:sldLayoutId id="2460545724" r:id="rId7"/>
    <p:sldLayoutId id="2460545725" r:id="rId8"/>
    <p:sldLayoutId id="2460545726" r:id="rId9"/>
    <p:sldLayoutId id="2460545727" r:id="rId10"/>
    <p:sldLayoutId id="2460545728" r:id="rId11"/>
    <p:sldLayoutId id="2460545729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aa1e0631b00d249280e28b73c3168d76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759072d0a6e6ff3c6fc6c4d806b870e0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55faaca4c88d8a69892ea08ccdf59bee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68e4b25a4dad0ea59a6cc02c7065cafb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65ef51681c10d55aec49c79dc7ac004e5.png"/>
  <Relationship Id="rId3" Type="http://schemas.openxmlformats.org/officeDocument/2006/relationships/hyperlink" Target="https://filemega.ir/downloads/2716781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بررسی تنوع صفات ظاهری در جمعیت‌های گیاهان دارویی معطر در نواحی مختلف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بررسی تنوع صفات ظاهری در جمعیت‌های گیاهان دارویی معطر در نواحی مختلف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716781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22">
  <a:themeElements>
    <a:clrScheme name="Theme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22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22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2026-02-19T19:30:45Z</dcterms:created>
  <dcterms:modified xsi:type="dcterms:W3CDTF">2026-02-19T19:30:45Z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