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25" r:id="rId1"/>
    <p:sldLayoutId id="2460545626" r:id="rId2"/>
    <p:sldLayoutId id="2460545627" r:id="rId3"/>
    <p:sldLayoutId id="2460545628" r:id="rId4"/>
    <p:sldLayoutId id="2460545629" r:id="rId5"/>
    <p:sldLayoutId id="2460545630" r:id="rId6"/>
    <p:sldLayoutId id="2460545631" r:id="rId7"/>
    <p:sldLayoutId id="2460545632" r:id="rId8"/>
    <p:sldLayoutId id="2460545633" r:id="rId9"/>
    <p:sldLayoutId id="2460545634" r:id="rId10"/>
    <p:sldLayoutId id="2460545635" r:id="rId11"/>
    <p:sldLayoutId id="246054563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6e184fc20aeceef2e3bd3b4f188f7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9eebc8f8b27584164981f888a7bc5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c1698cb030b25a105d7f8b4006788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18bf4e9d9b378f9e8d9bd7fc3868cc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cb6f14ffc6ae82b785aad7044b06735.png"/>
  <Relationship Id="rId3" Type="http://schemas.openxmlformats.org/officeDocument/2006/relationships/hyperlink" Target="https://filemega.ir/downloads/27167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ظرفیت‌های گردشگری طبیعت‌محور با تمرکز بر منابع گیاهی دارو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ظرفیت‌های گردشگری طبیعت‌محور با تمرکز بر منابع گیاهی دارو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67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2026-02-19T19:29:12Z</dcterms:created>
  <dcterms:modified xsi:type="dcterms:W3CDTF">2026-02-19T19:29:12Z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