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0" r:id="rId1"/>
    <p:sldLayoutId id="2460545771" r:id="rId2"/>
    <p:sldLayoutId id="2460545772" r:id="rId3"/>
    <p:sldLayoutId id="2460545773" r:id="rId4"/>
    <p:sldLayoutId id="2460545774" r:id="rId5"/>
    <p:sldLayoutId id="2460545775" r:id="rId6"/>
    <p:sldLayoutId id="2460545776" r:id="rId7"/>
    <p:sldLayoutId id="2460545777" r:id="rId8"/>
    <p:sldLayoutId id="2460545778" r:id="rId9"/>
    <p:sldLayoutId id="2460545779" r:id="rId10"/>
    <p:sldLayoutId id="2460545780" r:id="rId11"/>
    <p:sldLayoutId id="246054578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bda829002a62492f1f708a2b2df7b0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404d48a6d390cb9836d389d933d009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27187af690b8c213bdfab16da02e38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0e0820f9c8dd365f69b6e15b98f0ca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c1a42bbf8027937c9bbb2370a926ce5.png"/>
  <Relationship Id="rId3" Type="http://schemas.openxmlformats.org/officeDocument/2006/relationships/hyperlink" Target="https://filemega.ir/downloads/271591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بنای صلاحیت کیفری بر اساس تابعیت در نظام حقوقی جز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بنای صلاحیت کیفری بر اساس تابعیت در نظام حقوقی جز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591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2026-02-19T19:31:37Z</dcterms:created>
  <dcterms:modified xsi:type="dcterms:W3CDTF">2026-02-19T19:31:37Z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