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6" r:id="rId1"/>
    <p:sldLayoutId id="2460542257" r:id="rId2"/>
    <p:sldLayoutId id="2460542258" r:id="rId3"/>
    <p:sldLayoutId id="2460542259" r:id="rId4"/>
    <p:sldLayoutId id="2460542260" r:id="rId5"/>
    <p:sldLayoutId id="2460542261" r:id="rId6"/>
    <p:sldLayoutId id="2460542262" r:id="rId7"/>
    <p:sldLayoutId id="2460542263" r:id="rId8"/>
    <p:sldLayoutId id="2460542264" r:id="rId9"/>
    <p:sldLayoutId id="2460542265" r:id="rId10"/>
    <p:sldLayoutId id="2460542266" r:id="rId11"/>
    <p:sldLayoutId id="246054226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ff0ebcab407016d1873b285dd2222d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ee513eb96f38d2fb7f95d020eb9a2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80ff9d1acd7634a3657ccc9c1c952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247d4715c3fc7e484691d4099d944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999f42f52b69308daca2d6537a1a345.png"/>
  <Relationship Id="rId3" Type="http://schemas.openxmlformats.org/officeDocument/2006/relationships/hyperlink" Target="https://filemega.ir/downloads/27154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ازدواج در آیین‌های دینی مختلف با رویکرد تطبی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ازدواج در آیین‌های دینی مختلف با رویکرد تطبی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54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2026-02-19T18:33:03Z</dcterms:created>
  <dcterms:modified xsi:type="dcterms:W3CDTF">2026-02-19T18:33:03Z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