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0" r:id="rId1"/>
    <p:sldLayoutId id="2460542261" r:id="rId2"/>
    <p:sldLayoutId id="2460542262" r:id="rId3"/>
    <p:sldLayoutId id="2460542263" r:id="rId4"/>
    <p:sldLayoutId id="2460542264" r:id="rId5"/>
    <p:sldLayoutId id="2460542265" r:id="rId6"/>
    <p:sldLayoutId id="2460542266" r:id="rId7"/>
    <p:sldLayoutId id="2460542267" r:id="rId8"/>
    <p:sldLayoutId id="2460542268" r:id="rId9"/>
    <p:sldLayoutId id="2460542269" r:id="rId10"/>
    <p:sldLayoutId id="2460542270" r:id="rId11"/>
    <p:sldLayoutId id="246054227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91365d3c839de82633a1504ae395ec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66aae8640a99164fee473fc665ae24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8c397b718e0d18d10e68619969ce3e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b34ecea41036242e412f1bff5cd5a7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82b077a26927e20461a00c26a6f8475.png"/>
  <Relationship Id="rId3" Type="http://schemas.openxmlformats.org/officeDocument/2006/relationships/hyperlink" Target="https://filemega.ir/downloads/271460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دوین سیاست‌های ارتقاء مدیریت محلی در نواحی فاقد ساختار رسمی شه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دوین سیاست‌های ارتقاء مدیریت محلی در نواحی فاقد ساختار رسمی شه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460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2026-02-19T18:33:07Z</dcterms:created>
  <dcterms:modified xsi:type="dcterms:W3CDTF">2026-02-19T18:33:07Z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