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53" r:id="rId1"/>
    <p:sldLayoutId id="2460542254" r:id="rId2"/>
    <p:sldLayoutId id="2460542255" r:id="rId3"/>
    <p:sldLayoutId id="2460542256" r:id="rId4"/>
    <p:sldLayoutId id="2460542257" r:id="rId5"/>
    <p:sldLayoutId id="2460542258" r:id="rId6"/>
    <p:sldLayoutId id="2460542259" r:id="rId7"/>
    <p:sldLayoutId id="2460542260" r:id="rId8"/>
    <p:sldLayoutId id="2460542261" r:id="rId9"/>
    <p:sldLayoutId id="2460542262" r:id="rId10"/>
    <p:sldLayoutId id="2460542263" r:id="rId11"/>
    <p:sldLayoutId id="246054226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82e2e2f431e12d96d5e98ccf8b0e97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80cf67759266ac4b16f1df6021eb60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4da26e1cffd59d3d9b1b4e7f4ec2c5a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3ea2cea7f88d62b026eec92f3e0b2ab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38c4e63e8e9491553cffb1d316260d85.png"/>
  <Relationship Id="rId3" Type="http://schemas.openxmlformats.org/officeDocument/2006/relationships/hyperlink" Target="https://filemega.ir/downloads/271425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نوع کنه‌های آسیب‌رسان در پوشش گیاهی پهن‌برگ نواحی شه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نوع کنه‌های آسیب‌رسان در پوشش گیاهی پهن‌برگ نواحی شه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1425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2026-02-19T18:33:00Z</dcterms:created>
  <dcterms:modified xsi:type="dcterms:W3CDTF">2026-02-19T18:33:00Z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