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85" r:id="rId1"/>
    <p:sldLayoutId id="2460546086" r:id="rId2"/>
    <p:sldLayoutId id="2460546087" r:id="rId3"/>
    <p:sldLayoutId id="2460546088" r:id="rId4"/>
    <p:sldLayoutId id="2460546089" r:id="rId5"/>
    <p:sldLayoutId id="2460546090" r:id="rId6"/>
    <p:sldLayoutId id="2460546091" r:id="rId7"/>
    <p:sldLayoutId id="2460546092" r:id="rId8"/>
    <p:sldLayoutId id="2460546093" r:id="rId9"/>
    <p:sldLayoutId id="2460546094" r:id="rId10"/>
    <p:sldLayoutId id="2460546095" r:id="rId11"/>
    <p:sldLayoutId id="246054609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3267737ffc2a2db9c186b901c23250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6589dcd00483cdbefc6ed4357de562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47b2497c8c667fc09361855ac91e14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d8499de4d615e319e8803f50244464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ef2f1299197fcc217784f210dacb5c45.png"/>
  <Relationship Id="rId3" Type="http://schemas.openxmlformats.org/officeDocument/2006/relationships/hyperlink" Target="https://filemega.ir/downloads/271388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ظرفیت‌های فناورانه مغفول در مدیریت ترافیک شه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ظرفیت‌های فناورانه مغفول در مدیریت ترافیک شه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1388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2026-02-19T19:36:52Z</dcterms:created>
  <dcterms:modified xsi:type="dcterms:W3CDTF">2026-02-19T19:36:52Z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