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6" r:id="rId1"/>
    <p:sldLayoutId id="2460545557" r:id="rId2"/>
    <p:sldLayoutId id="2460545558" r:id="rId3"/>
    <p:sldLayoutId id="2460545559" r:id="rId4"/>
    <p:sldLayoutId id="2460545560" r:id="rId5"/>
    <p:sldLayoutId id="2460545561" r:id="rId6"/>
    <p:sldLayoutId id="2460545562" r:id="rId7"/>
    <p:sldLayoutId id="2460545563" r:id="rId8"/>
    <p:sldLayoutId id="2460545564" r:id="rId9"/>
    <p:sldLayoutId id="2460545565" r:id="rId10"/>
    <p:sldLayoutId id="2460545566" r:id="rId11"/>
    <p:sldLayoutId id="246054556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cfe650d50ecf6d0522ec52b323320f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03dbd3c608f5f5827fc2ca7e64ee74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ef9d3f04060128fd8f67e15e5093f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9523935f51d25929c16c71e6838eb6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ca5b90f630cc003c61a03c4270c36745.png"/>
  <Relationship Id="rId3" Type="http://schemas.openxmlformats.org/officeDocument/2006/relationships/hyperlink" Target="https://filemega.ir/downloads/271321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فاهیم معنوی در منابع دینی و نقش آن در تقویت همبستگی اجتما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فاهیم معنوی در منابع دینی و نقش آن در تقویت همبستگی اجتما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321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6">
  <a:themeElements>
    <a:clrScheme name="Theme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2026-02-19T19:28:03Z</dcterms:created>
  <dcterms:modified xsi:type="dcterms:W3CDTF">2026-02-19T19:28:03Z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