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54" r:id="rId1"/>
    <p:sldLayoutId id="2460545555" r:id="rId2"/>
    <p:sldLayoutId id="2460545556" r:id="rId3"/>
    <p:sldLayoutId id="2460545557" r:id="rId4"/>
    <p:sldLayoutId id="2460545558" r:id="rId5"/>
    <p:sldLayoutId id="2460545559" r:id="rId6"/>
    <p:sldLayoutId id="2460545560" r:id="rId7"/>
    <p:sldLayoutId id="2460545561" r:id="rId8"/>
    <p:sldLayoutId id="2460545562" r:id="rId9"/>
    <p:sldLayoutId id="2460545563" r:id="rId10"/>
    <p:sldLayoutId id="2460545564" r:id="rId11"/>
    <p:sldLayoutId id="246054556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be7ff02b37ad98143f4d675902c2e4f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d0a80079f49c722eea4c700d572a4b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8ecec3044468adca0bdaa6ef27c9a1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2d0056edb2197099da3b79d78e3b9d5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18bcddbe0aed6859941302e30b216a95.png"/>
  <Relationship Id="rId3" Type="http://schemas.openxmlformats.org/officeDocument/2006/relationships/hyperlink" Target="https://filemega.ir/downloads/271287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ثرات تسکینی روغن گیاهی بر درد مفاصل در مطالعات بالینی تجرب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ثرات تسکینی روغن گیاهی بر درد مفاصل در مطالعات بالینی تجرب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1287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2026-02-19T19:28:01Z</dcterms:created>
  <dcterms:modified xsi:type="dcterms:W3CDTF">2026-02-19T19:28:01Z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