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219" r:id="rId1"/>
    <p:sldLayoutId id="2460542220" r:id="rId2"/>
    <p:sldLayoutId id="2460542221" r:id="rId3"/>
    <p:sldLayoutId id="2460542222" r:id="rId4"/>
    <p:sldLayoutId id="2460542223" r:id="rId5"/>
    <p:sldLayoutId id="2460542224" r:id="rId6"/>
    <p:sldLayoutId id="2460542225" r:id="rId7"/>
    <p:sldLayoutId id="2460542226" r:id="rId8"/>
    <p:sldLayoutId id="2460542227" r:id="rId9"/>
    <p:sldLayoutId id="2460542228" r:id="rId10"/>
    <p:sldLayoutId id="2460542229" r:id="rId11"/>
    <p:sldLayoutId id="2460542230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0415947f8b2c726758b4c7a4136acf2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28b01232ba49017103eee8f169a16aa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08bf31bf35f23b6ef64b5750cf91b30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ebafdfb34d1949fb19345424ff2d47d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92220c7b1ac43b1f8e3027ea7e4d93e5.png"/>
  <Relationship Id="rId3" Type="http://schemas.openxmlformats.org/officeDocument/2006/relationships/hyperlink" Target="https://filemega.ir/downloads/2712664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اثرات تغییرات اقلیمی بر تنوع زیستی و پایداری جمعیت‌های جانور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اثرات تغییرات اقلیمی بر تنوع زیستی و پایداری جمعیت‌های جانور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12664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2">
  <a:themeElements>
    <a:clrScheme name="Theme8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8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2026-02-19T18:32:26Z</dcterms:created>
  <dcterms:modified xsi:type="dcterms:W3CDTF">2026-02-19T18:32:26Z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