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44" r:id="rId1"/>
    <p:sldLayoutId id="2460545745" r:id="rId2"/>
    <p:sldLayoutId id="2460545746" r:id="rId3"/>
    <p:sldLayoutId id="2460545747" r:id="rId4"/>
    <p:sldLayoutId id="2460545748" r:id="rId5"/>
    <p:sldLayoutId id="2460545749" r:id="rId6"/>
    <p:sldLayoutId id="2460545750" r:id="rId7"/>
    <p:sldLayoutId id="2460545751" r:id="rId8"/>
    <p:sldLayoutId id="2460545752" r:id="rId9"/>
    <p:sldLayoutId id="2460545753" r:id="rId10"/>
    <p:sldLayoutId id="2460545754" r:id="rId11"/>
    <p:sldLayoutId id="2460545755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d584d07706d7660a2b2f2f9058d3881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847de4b1d0afd394306a15eca137b18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b540540dc0b1e90d79f41db1c284a27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7779eab7d4191ebe261e853a2f78d1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ca121e5add68f16287d9a559461673a5.png"/>
  <Relationship Id="rId3" Type="http://schemas.openxmlformats.org/officeDocument/2006/relationships/hyperlink" Target="https://filemega.ir/downloads/271244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ویژگی‌های شناختی افکار مزاحم در جمعیت‌های بالینی و غیربالین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ویژگی‌های شناختی افکار مزاحم در جمعیت‌های بالینی و غیربالین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1244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2026-02-19T19:31:11Z</dcterms:created>
  <dcterms:modified xsi:type="dcterms:W3CDTF">2026-02-19T19:31:11Z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