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8" r:id="rId1"/>
    <p:sldLayoutId id="2460545549" r:id="rId2"/>
    <p:sldLayoutId id="2460545550" r:id="rId3"/>
    <p:sldLayoutId id="2460545551" r:id="rId4"/>
    <p:sldLayoutId id="2460545552" r:id="rId5"/>
    <p:sldLayoutId id="2460545553" r:id="rId6"/>
    <p:sldLayoutId id="2460545554" r:id="rId7"/>
    <p:sldLayoutId id="2460545555" r:id="rId8"/>
    <p:sldLayoutId id="2460545556" r:id="rId9"/>
    <p:sldLayoutId id="2460545557" r:id="rId10"/>
    <p:sldLayoutId id="2460545558" r:id="rId11"/>
    <p:sldLayoutId id="246054555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88894ba458d10dcd31d523caf4b7e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db59e5e8465b286656a94812fe7b7c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963fe0be6c202047f8e10acf80127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6db66523e676cc326d57cc902822a0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ef55005f1a95e61b20ecb1749a4f0d5.png"/>
  <Relationship Id="rId3" Type="http://schemas.openxmlformats.org/officeDocument/2006/relationships/hyperlink" Target="https://filemega.ir/downloads/271211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نقش تغذیه در ارتقاء سلامت با تمرکز بر آموزه‌های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نقش تغذیه در ارتقاء سلامت با تمرکز بر آموزه‌های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211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2026-02-19T19:27:55Z</dcterms:created>
  <dcterms:modified xsi:type="dcterms:W3CDTF">2026-02-19T19:27:55Z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