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</p:sldIdLst>
  <p:sldSz cx="12192000" cy="6858000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5"/>
          <a:sy d="100" n="105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presProps" Target="presProps.xml"/>
  <Relationship Id="rId9" Type="http://schemas.openxmlformats.org/officeDocument/2006/relationships/viewProps" Target="viewProps.xml"/>
  <Relationship Id="rId10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0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1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2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3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4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5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6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7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8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_rels/slideLayout9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1524000" y="1123950"/>
          <a:ext cx="10668000" cy="5257800"/>
          <a:chOff x="1524000" y="1123950"/>
          <a:chExt cx="10668000" cy="5257800"/>
        </a:xfrm>
      </p:grpSpPr>
      <p:sp>
        <p:nvSpPr>
          <p:cNvPr id="1" name="Placeholder for ctrTitle"/>
          <p:cNvSpPr txBox="1"/>
          <p:nvPr>
            <p:ph type="ctr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subTitle"/>
          <p:cNvSpPr txBox="1"/>
          <p:nvPr>
            <p:ph type="sub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subtitle style]]>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838200" y="361950"/>
          <a:ext cx="11353800" cy="6172200"/>
          <a:chOff x="838200" y="361950"/>
          <a:chExt cx="11353800" cy="61722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بسم الله">
    <p:bg>
      <p:bgPr>
        <a:blipFill>
          <a:blip r:embed="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0" y="0"/>
            <a:ext cx="0" cy="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828675" y="1714500"/>
          <a:ext cx="11344275" cy="6086475"/>
          <a:chOff x="828675" y="1714500"/>
          <a:chExt cx="11344275" cy="608647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11353800" cy="6181725"/>
          <a:chOff x="0" y="0"/>
          <a:chExt cx="11353800" cy="6181725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838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"/>
          <p:cNvSpPr txBox="1"/>
          <p:nvPr/>
        </p:nvSpPr>
        <p:spPr>
          <a:xfrm>
            <a:off x="6172200" y="1828800"/>
            <a:ext cx="5181600" cy="435292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838200" y="361950"/>
          <a:ext cx="11353800" cy="6191250"/>
          <a:chOff x="838200" y="361950"/>
          <a:chExt cx="11353800" cy="619125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3" name=""/>
          <p:cNvSpPr txBox="1"/>
          <p:nvPr/>
        </p:nvSpPr>
        <p:spPr>
          <a:xfrm>
            <a:off x="838200" y="2505075"/>
            <a:ext cx="5153025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4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  <p:sp>
        <p:nvSpPr>
          <p:cNvPr id="5" name=""/>
          <p:cNvSpPr txBox="1"/>
          <p:nvPr/>
        </p:nvSpPr>
        <p:spPr>
          <a:xfrm>
            <a:off x="6172200" y="2505075"/>
            <a:ext cx="5181600" cy="3686175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838200" y="457200"/>
          <a:ext cx="11353800" cy="5867400"/>
          <a:chOff x="838200" y="457200"/>
          <a:chExt cx="11353800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"/>
          <p:cNvSpPr txBox="1"/>
          <p:nvPr/>
        </p:nvSpPr>
        <p:spPr>
          <a:xfrm>
            <a:off x="5181600" y="990600"/>
            <a:ext cx="6172200" cy="48768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  <p:sp>
        <p:nvSpPr>
          <p:cNvPr id="3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838200" y="457200"/>
          <a:ext cx="4772025" cy="5867400"/>
          <a:chOff x="838200" y="457200"/>
          <a:chExt cx="4772025" cy="586740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slideLayout" Target="../slideLayouts/slideLayout2.xml"/>
  <Relationship Id="rId3" Type="http://schemas.openxmlformats.org/officeDocument/2006/relationships/slideLayout" Target="../slideLayouts/slideLayout3.xml"/>
  <Relationship Id="rId4" Type="http://schemas.openxmlformats.org/officeDocument/2006/relationships/slideLayout" Target="../slideLayouts/slideLayout4.xml"/>
  <Relationship Id="rId5" Type="http://schemas.openxmlformats.org/officeDocument/2006/relationships/slideLayout" Target="../slideLayouts/slideLayout5.xml"/>
  <Relationship Id="rId6" Type="http://schemas.openxmlformats.org/officeDocument/2006/relationships/slideLayout" Target="../slideLayouts/slideLayout6.xml"/>
  <Relationship Id="rId7" Type="http://schemas.openxmlformats.org/officeDocument/2006/relationships/slideLayout" Target="../slideLayouts/slideLayout7.xml"/>
  <Relationship Id="rId8" Type="http://schemas.openxmlformats.org/officeDocument/2006/relationships/slideLayout" Target="../slideLayouts/slideLayout8.xml"/>
  <Relationship Id="rId9" Type="http://schemas.openxmlformats.org/officeDocument/2006/relationships/slideLayout" Target="../slideLayouts/slideLayout9.xml"/>
  <Relationship Id="rId10" Type="http://schemas.openxmlformats.org/officeDocument/2006/relationships/slideLayout" Target="../slideLayouts/slideLayout10.xml"/>
  <Relationship Id="rId11" Type="http://schemas.openxmlformats.org/officeDocument/2006/relationships/slideLayout" Target="../slideLayouts/slideLayout11.xml"/>
  <Relationship Id="rId12" Type="http://schemas.openxmlformats.org/officeDocument/2006/relationships/slideLayout" Target="../slideLayouts/slideLayout12.xml"/>
  <Relationship Id="rId13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Placeholder for title"/>
          <p:cNvSpPr txBox="1"/>
          <p:nvPr>
            <p:ph type="title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itle style]]></a:t>
            </a:r>
          </a:p>
        </p:txBody>
      </p:sp>
      <p:sp>
        <p:nvSpPr>
          <p:cNvPr id="2" name="Placeholder for body"/>
          <p:cNvSpPr txBox="1"/>
          <p:nvPr>
            <p:ph type="body"/>
          </p:nvPr>
        </p:nvSpPr>
        <p:spPr>
          <a:noFill/>
        </p:spPr>
        <p:txBody>
          <a:bodyPr/>
          <a:lstStyle/>
          <a:p>
            <a:pPr algn="l" fontAlgn="base" marL="0" marR="0" indent="0" lvl="0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Click to edit Master text styles]]></a:t>
            </a:r>
          </a:p>
          <a:p>
            <a:pPr algn="l" fontAlgn="base" marL="0" marR="0" indent="0" lvl="1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Second level]]></a:t>
            </a:r>
          </a:p>
          <a:p>
            <a:pPr algn="l" fontAlgn="base" marL="0" marR="0" indent="0" lvl="2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Third level]]></a:t>
            </a:r>
          </a:p>
          <a:p>
            <a:pPr algn="l" fontAlgn="base" marL="0" marR="0" indent="0" lvl="3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ourth level]]></a:t>
            </a:r>
          </a:p>
          <a:p>
            <a:pPr algn="l" fontAlgn="base" marL="0" marR="0" indent="0" lvl="4">
              <a:lnSpc>
                <a:spcPct val="100%"/>
              </a:lnSpc>
            </a:pPr>
            <a:r>
              <a:rPr lang="en-US" sz="1000" spc="0" u="none">
                <a:solidFill>
                  <a:srgbClr val="000000">
                    <a:alpha val="100.00%"/>
                  </a:srgbClr>
                </a:solidFill>
                <a:latin typeface="Calibri"/>
              </a:rPr>
              <a:t><![CDATA[Fifth level]]>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460546089" r:id="rId1"/>
    <p:sldLayoutId id="2460546090" r:id="rId2"/>
    <p:sldLayoutId id="2460546091" r:id="rId3"/>
    <p:sldLayoutId id="2460546092" r:id="rId4"/>
    <p:sldLayoutId id="2460546093" r:id="rId5"/>
    <p:sldLayoutId id="2460546094" r:id="rId6"/>
    <p:sldLayoutId id="2460546095" r:id="rId7"/>
    <p:sldLayoutId id="2460546096" r:id="rId8"/>
    <p:sldLayoutId id="2460546097" r:id="rId9"/>
    <p:sldLayoutId id="2460546098" r:id="rId10"/>
    <p:sldLayoutId id="2460546099" r:id="rId11"/>
    <p:sldLayoutId id="2460546100" r:id="rId12"/>
  </p:sldLayoutIdLst>
  <p:txStyles>
    <p:titleStyle>
      <a:extLst/>
    </p:titleStyle>
    <p:bodyStyle>
      <a:extLst/>
    </p:bodyStyle>
    <p:otherStyle>
      <a:defPPr algn="l">
        <a:defRPr kern="1200"/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e086b58bb746d3e084cc2044fd796111.pn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eb9716f19ff970dbdd463a12409c42a62.pn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366855594dfbff169a2c38987e7dabb53.pn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f122a7bc10cb221e475095e2fc379df4.pn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2.xml"/>
  <Relationship Id="rId2" Type="http://schemas.openxmlformats.org/officeDocument/2006/relationships/image" Target="../media/68dbc80f7c9737fb338c2510232945e95.png"/>
  <Relationship Id="rId3" Type="http://schemas.openxmlformats.org/officeDocument/2006/relationships/hyperlink" Target="https://filemega.ir/downloads/2712020/" TargetMode="External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4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3333750" y="2381250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5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کودهای زیستی بر شاخص‌های رشد و توسعه گیاه لوبیا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5238750" y="333375"/>
            <a:ext cx="5715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 تحلیل اثر کودهای زیستی بر شاخص‌های رشد و توسعه گیاه لوبیا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-0" y="0"/>
          <a:ext cx="12192000" cy="6858000"/>
          <a:chOff x="-0" y="0"/>
          <a:chExt cx="12192000" cy="6858000"/>
        </a:xfrm>
      </p:grpSpPr>
      <p:pic>
        <p:nvPicPr>
          <p:cNvPr id="1" name="Picture 3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19050"/>
          <a:ext cx="12192000" cy="6848475"/>
          <a:chOff x="0" y="19050"/>
          <a:chExt cx="12192000" cy="6848475"/>
        </a:xfrm>
      </p:grpSpPr>
      <p:pic>
        <p:nvPicPr>
          <p:cNvPr id="1" name="Picture 2" descr="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12192000" cy="6829425"/>
          </a:xfrm>
          <a:prstGeom prst="rect">
            <a:avLst/>
          </a:prstGeom>
        </p:spPr>
      </p:pic>
      <p:sp>
        <p:nvSpPr>
          <p:cNvPr id="2" name=""/>
          <p:cNvSpPr txBox="1"/>
          <p:nvPr/>
        </p:nvSpPr>
        <p:spPr>
          <a:xfrm>
            <a:off x="2190750" y="1143000"/>
            <a:ext cx="7620000" cy="7620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3000" spc="0" u="none">
                <a:solidFill>
                  <a:srgbClr val="000000">
                    <a:alpha val="100.00%"/>
                  </a:srgbClr>
                </a:solidFill>
                <a:latin typeface="B Homa"/>
              </a:rPr>
              <a:t><![CDATA[برای دریافت فایل کامل و اسلاید های دقیق این پاورپوینت به همراه منابع به لینک زیر مراجعه نمایید]]></a:t>
            </a:r>
          </a:p>
        </p:txBody>
      </p:sp>
      <p:sp>
        <p:nvSpPr>
          <p:cNvPr id="3" name=""/>
          <p:cNvSpPr txBox="1"/>
          <p:nvPr/>
        </p:nvSpPr>
        <p:spPr>
          <a:xfrm>
            <a:off x="1428750" y="2857500"/>
            <a:ext cx="7620000" cy="5715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r" fontAlgn="base" marL="0" marR="0" indent="0" lvl="0">
              <a:lnSpc>
                <a:spcPct val="100%"/>
              </a:lnSpc>
            </a:pPr>
            <a:r>
              <a:rPr lang="en-US" sz="2800" spc="0" u="none">
                <a:solidFill>
                  <a:srgbClr val="0000FF">
                    <a:alpha val="100.00%"/>
                  </a:srgbClr>
                </a:solidFill>
                <a:latin typeface="Arial"/>
                <a:hlinkClick r:id="rId3" tooltip=""/>
              </a:rPr>
              <a:t><![CDATA[https://filemega.ir/downloads/2712020/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50">
  <a:themeElements>
    <a:clrScheme name="Theme5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eme50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50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5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fara pendar</dc:creator>
  <cp:lastModifiedBy>fara pendar</cp:lastModifiedBy>
  <dcterms:created xsi:type="dcterms:W3CDTF">2026-02-19T19:36:56Z</dcterms:created>
  <dcterms:modified xsi:type="dcterms:W3CDTF">2026-02-19T19:36:56Z</dcterms:modified>
  <dc:title/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