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62" r:id="rId1"/>
    <p:sldLayoutId id="2460545663" r:id="rId2"/>
    <p:sldLayoutId id="2460545664" r:id="rId3"/>
    <p:sldLayoutId id="2460545665" r:id="rId4"/>
    <p:sldLayoutId id="2460545666" r:id="rId5"/>
    <p:sldLayoutId id="2460545667" r:id="rId6"/>
    <p:sldLayoutId id="2460545668" r:id="rId7"/>
    <p:sldLayoutId id="2460545669" r:id="rId8"/>
    <p:sldLayoutId id="2460545670" r:id="rId9"/>
    <p:sldLayoutId id="2460545671" r:id="rId10"/>
    <p:sldLayoutId id="2460545672" r:id="rId11"/>
    <p:sldLayoutId id="2460545673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bce4c609b3788f484ce7d31782e0e9d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1efd6dbe1eba8e9e376b3428dd65698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5ee1115b3dc8b66c279d52fb31e3e40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898a12c1980d110662d37133b5d6fdf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38c48cabb7c6bc092200cc395e14f545.png"/>
  <Relationship Id="rId3" Type="http://schemas.openxmlformats.org/officeDocument/2006/relationships/hyperlink" Target="https://filemega.ir/downloads/271181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سنجش سطح انعطاف‌پذیری ساختاری در نهادهای خدمات اجتماع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سنجش سطح انعطاف‌پذیری ساختاری در نهادهای خدمات اجتماع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1181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2026-02-19T19:29:49Z</dcterms:created>
  <dcterms:modified xsi:type="dcterms:W3CDTF">2026-02-19T19:29:49Z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