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51" r:id="rId1"/>
    <p:sldLayoutId id="2460542252" r:id="rId2"/>
    <p:sldLayoutId id="2460542253" r:id="rId3"/>
    <p:sldLayoutId id="2460542254" r:id="rId4"/>
    <p:sldLayoutId id="2460542255" r:id="rId5"/>
    <p:sldLayoutId id="2460542256" r:id="rId6"/>
    <p:sldLayoutId id="2460542257" r:id="rId7"/>
    <p:sldLayoutId id="2460542258" r:id="rId8"/>
    <p:sldLayoutId id="2460542259" r:id="rId9"/>
    <p:sldLayoutId id="2460542260" r:id="rId10"/>
    <p:sldLayoutId id="2460542261" r:id="rId11"/>
    <p:sldLayoutId id="246054226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cc3e74d5801f501e86307acb335168b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005aa5f3d44dc0126bd424b21ac5e3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5298a7f4d13afb1b25fbfc99f56ad1f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2e35f8294da5219c96fbb49eb000f7e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6aa85e4d4e288693fbda79ca09a8dbf5.png"/>
  <Relationship Id="rId3" Type="http://schemas.openxmlformats.org/officeDocument/2006/relationships/hyperlink" Target="https://filemega.ir/downloads/271059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قابلیت تولید و عملکرد ژنوتیپ‌های مختلف گیاه لوفا در شرایط اقلیمی خاص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قابلیت تولید و عملکرد ژنوتیپ‌های مختلف گیاه لوفا در شرایط اقلیمی خاص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1059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2026-02-19T18:32:58Z</dcterms:created>
  <dcterms:modified xsi:type="dcterms:W3CDTF">2026-02-19T18:32:58Z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