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8" r:id="rId1"/>
    <p:sldLayoutId id="2460545579" r:id="rId2"/>
    <p:sldLayoutId id="2460545580" r:id="rId3"/>
    <p:sldLayoutId id="2460545581" r:id="rId4"/>
    <p:sldLayoutId id="2460545582" r:id="rId5"/>
    <p:sldLayoutId id="2460545583" r:id="rId6"/>
    <p:sldLayoutId id="2460545584" r:id="rId7"/>
    <p:sldLayoutId id="2460545585" r:id="rId8"/>
    <p:sldLayoutId id="2460545586" r:id="rId9"/>
    <p:sldLayoutId id="2460545587" r:id="rId10"/>
    <p:sldLayoutId id="2460545588" r:id="rId11"/>
    <p:sldLayoutId id="246054558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51414dd00eaf0569d15e911ed3c72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1fe6dadcfbe5fdce6c8811ba546c3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87e256f12eed986ab052ed40cde4f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72f1065e3cbe689e60885cacad75e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9a0c8beb1fdf1e3a7b9983eea5b33e5.png"/>
  <Relationship Id="rId3" Type="http://schemas.openxmlformats.org/officeDocument/2006/relationships/hyperlink" Target="https://filemega.ir/downloads/270981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سند و معناشناسی روایت‌های مرتبط با خلقت و تحلیل مفهومی آن‌ه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سند و معناشناسی روایت‌های مرتبط با خلقت و تحلیل مفهومی آن‌ه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981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2026-02-19T19:28:25Z</dcterms:created>
  <dcterms:modified xsi:type="dcterms:W3CDTF">2026-02-19T19:28:25Z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