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5741" r:id="rId1"/>
    <p:sldLayoutId id="2460545742" r:id="rId2"/>
    <p:sldLayoutId id="2460545743" r:id="rId3"/>
    <p:sldLayoutId id="2460545744" r:id="rId4"/>
    <p:sldLayoutId id="2460545745" r:id="rId5"/>
    <p:sldLayoutId id="2460545746" r:id="rId6"/>
    <p:sldLayoutId id="2460545747" r:id="rId7"/>
    <p:sldLayoutId id="2460545748" r:id="rId8"/>
    <p:sldLayoutId id="2460545749" r:id="rId9"/>
    <p:sldLayoutId id="2460545750" r:id="rId10"/>
    <p:sldLayoutId id="2460545751" r:id="rId11"/>
    <p:sldLayoutId id="2460545752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7fc85da320fed15728ef0949d6c8f500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4a6d494e8776543e004767a4ef56fc71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60d507030de6f0bb217da18a118e71d1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958a1797441e5f5b1b4f2293a2de20ff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0fd18462bd570fda063b867d18bec3db5.png"/>
  <Relationship Id="rId3" Type="http://schemas.openxmlformats.org/officeDocument/2006/relationships/hyperlink" Target="https://filemega.ir/downloads/2709168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258675" cy="6896100"/>
          <a:chOff x="0" y="0"/>
          <a:chExt cx="12258675" cy="6896100"/>
        </a:xfrm>
      </p:grpSpPr>
      <p:pic>
        <p:nvPicPr>
          <p:cNvPr id="1" name="Picture 5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58675" cy="68961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476250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ffffff">
                    <a:alpha val="100.00%"/>
                  </a:srgbClr>
                </a:solidFill>
                <a:latin typeface="B Homa"/>
              </a:rPr>
              <a:t><![CDATA[ تحلیل نظریه‌های توسعه اقتصادی با تمرکز بر تقابل پارادایم‌های فکری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4286250" y="42862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ffffff">
                    <a:alpha val="100.00%"/>
                  </a:srgbClr>
                </a:solidFill>
                <a:latin typeface="B Homa"/>
              </a:rPr>
              <a:t><![CDATA[ تحلیل نظریه‌های توسعه اقتصادی با تمرکز بر تقابل پارادایم‌های فکری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525" y="0"/>
          <a:ext cx="12192000" cy="6858000"/>
          <a:chOff x="9525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0"/>
            <a:ext cx="12182475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2709168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2">
  <a:themeElements>
    <a:clrScheme name="Theme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2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2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2026-02-19T19:31:08Z</dcterms:created>
  <dcterms:modified xsi:type="dcterms:W3CDTF">2026-02-19T19:31:08Z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