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28" r:id="rId1"/>
    <p:sldLayoutId id="2460545829" r:id="rId2"/>
    <p:sldLayoutId id="2460545830" r:id="rId3"/>
    <p:sldLayoutId id="2460545831" r:id="rId4"/>
    <p:sldLayoutId id="2460545832" r:id="rId5"/>
    <p:sldLayoutId id="2460545833" r:id="rId6"/>
    <p:sldLayoutId id="2460545834" r:id="rId7"/>
    <p:sldLayoutId id="2460545835" r:id="rId8"/>
    <p:sldLayoutId id="2460545836" r:id="rId9"/>
    <p:sldLayoutId id="2460545837" r:id="rId10"/>
    <p:sldLayoutId id="2460545838" r:id="rId11"/>
    <p:sldLayoutId id="246054583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78eaebf01882a4de0979effe4854e0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e1fb986ee95f9dc762e82a1591f55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84edceba406a24869a2e350724653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3b39cca5bcd197281dd9d5fd3944fd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bc16a87f0204b81fd7bcfd5324c8c05.png"/>
  <Relationship Id="rId3" Type="http://schemas.openxmlformats.org/officeDocument/2006/relationships/hyperlink" Target="https://filemega.ir/downloads/270890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دفاع نظری از اخلاق‌گرایی اصول‌محور در برابر دیدگاه خاص‌گرایان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دفاع نظری از اخلاق‌گرایی اصول‌محور در برابر دیدگاه خاص‌گرایان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890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2026-02-19T19:32:35Z</dcterms:created>
  <dcterms:modified xsi:type="dcterms:W3CDTF">2026-02-19T19:32:35Z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