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7" r:id="rId1"/>
    <p:sldLayoutId id="2460545558" r:id="rId2"/>
    <p:sldLayoutId id="2460545559" r:id="rId3"/>
    <p:sldLayoutId id="2460545560" r:id="rId4"/>
    <p:sldLayoutId id="2460545561" r:id="rId5"/>
    <p:sldLayoutId id="2460545562" r:id="rId6"/>
    <p:sldLayoutId id="2460545563" r:id="rId7"/>
    <p:sldLayoutId id="2460545564" r:id="rId8"/>
    <p:sldLayoutId id="2460545565" r:id="rId9"/>
    <p:sldLayoutId id="2460545566" r:id="rId10"/>
    <p:sldLayoutId id="2460545567" r:id="rId11"/>
    <p:sldLayoutId id="246054556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5d21bbe26b967c46c4fbcb04426cc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415b61f49fe0344e8f2fb47520f6eb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f77a5160cb86e51fe84b732f126fe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9d84796abfeb0893865bccb69cb53e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b675f76a0c80cedc3c19f69bb095f95.png"/>
  <Relationship Id="rId3" Type="http://schemas.openxmlformats.org/officeDocument/2006/relationships/hyperlink" Target="https://filemega.ir/downloads/270860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نشأ شوری منابع زیرزمینی با استفاده از روش‌های ترکیبی ژئوشیمیایی و ایزوتوپ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نشأ شوری منابع زیرزمینی با استفاده از روش‌های ترکیبی ژئوشیمیایی و ایزوتوپ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860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2026-02-19T19:28:04Z</dcterms:created>
  <dcterms:modified xsi:type="dcterms:W3CDTF">2026-02-19T19:28:04Z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