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64" r:id="rId1"/>
    <p:sldLayoutId id="2460542265" r:id="rId2"/>
    <p:sldLayoutId id="2460542266" r:id="rId3"/>
    <p:sldLayoutId id="2460542267" r:id="rId4"/>
    <p:sldLayoutId id="2460542268" r:id="rId5"/>
    <p:sldLayoutId id="2460542269" r:id="rId6"/>
    <p:sldLayoutId id="2460542270" r:id="rId7"/>
    <p:sldLayoutId id="2460542271" r:id="rId8"/>
    <p:sldLayoutId id="2460542272" r:id="rId9"/>
    <p:sldLayoutId id="2460542273" r:id="rId10"/>
    <p:sldLayoutId id="2460542274" r:id="rId11"/>
    <p:sldLayoutId id="246054227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234d4f2f5d94c36adff73e39d64186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df80e172ebfd3d62ae834cd52e85f8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eac19d19a9d9f4e226ac1ce40fcc4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9b2840d2afc65a4bfb2d1e35c3ec5a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5ec0080b97ef379593793d9f52ce46f5.png"/>
  <Relationship Id="rId3" Type="http://schemas.openxmlformats.org/officeDocument/2006/relationships/hyperlink" Target="https://filemega.ir/downloads/270767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دوام زیستی چوب‌های پهن‌برگ در برابر عوامل تخریبی دری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دوام زیستی چوب‌های پهن‌برگ در برابر عوامل تخریبی دری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0767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3">
  <a:themeElements>
    <a:clrScheme name="Theme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2026-02-19T18:33:11Z</dcterms:created>
  <dcterms:modified xsi:type="dcterms:W3CDTF">2026-02-19T18:33:11Z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