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5"/>
          <a:sy d="100" n="105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1524000" y="1123950"/>
          <a:ext cx="10668000" cy="5257800"/>
          <a:chOff x="1524000" y="1123950"/>
          <a:chExt cx="10668000" cy="5257800"/>
        </a:xfrm>
      </p:grpSpPr>
      <p:sp>
        <p:nvSpPr>
          <p:cNvPr id="1" name="Placeholder for ctrTitle"/>
          <p:cNvSpPr txBox="1"/>
          <p:nvPr>
            <p:ph type="ctr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subTitle"/>
          <p:cNvSpPr txBox="1"/>
          <p:nvPr>
            <p:ph type="sub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subtitle style]]>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838200" y="361950"/>
          <a:ext cx="11353800" cy="6172200"/>
          <a:chOff x="838200" y="361950"/>
          <a:chExt cx="11353800" cy="61722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سم الله">
    <p:bg>
      <p:bgPr>
        <a:blipFill>
          <a:blip r:embed="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828675" y="1714500"/>
          <a:ext cx="11344275" cy="6086475"/>
          <a:chOff x="828675" y="1714500"/>
          <a:chExt cx="11344275" cy="608647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11353800" cy="6181725"/>
          <a:chOff x="0" y="0"/>
          <a:chExt cx="11353800" cy="618172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838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6172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838200" y="361950"/>
          <a:ext cx="11353800" cy="6191250"/>
          <a:chOff x="838200" y="361950"/>
          <a:chExt cx="11353800" cy="619125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838200" y="2505075"/>
            <a:ext cx="5153025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4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72200" y="2505075"/>
            <a:ext cx="5181600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838200" y="457200"/>
          <a:ext cx="11353800" cy="5867400"/>
          <a:chOff x="838200" y="457200"/>
          <a:chExt cx="11353800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181600" y="990600"/>
            <a:ext cx="6172200" cy="48768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838200" y="457200"/>
          <a:ext cx="4772025" cy="5867400"/>
          <a:chOff x="838200" y="457200"/>
          <a:chExt cx="4772025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460546097" r:id="rId1"/>
    <p:sldLayoutId id="2460546098" r:id="rId2"/>
    <p:sldLayoutId id="2460546099" r:id="rId3"/>
    <p:sldLayoutId id="2460546100" r:id="rId4"/>
    <p:sldLayoutId id="2460546101" r:id="rId5"/>
    <p:sldLayoutId id="2460546102" r:id="rId6"/>
    <p:sldLayoutId id="2460546103" r:id="rId7"/>
    <p:sldLayoutId id="2460546104" r:id="rId8"/>
    <p:sldLayoutId id="2460546105" r:id="rId9"/>
    <p:sldLayoutId id="2460546106" r:id="rId10"/>
    <p:sldLayoutId id="2460546107" r:id="rId11"/>
    <p:sldLayoutId id="2460546108" r:id="rId12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24e0c927de4d8614729db2711ff4f5281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2c6d6eeec45ac0cffdef71b19efbc400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7d4641f5cf190815822d0227ec86ad313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d8871d9252180655374bc991369537bb4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61e444a5ec789d516e7b4a6607a83bbe5.png"/>
  <Relationship Id="rId3" Type="http://schemas.openxmlformats.org/officeDocument/2006/relationships/hyperlink" Target="https://filemega.ir/downloads/2707569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4286250" y="2190750"/>
            <a:ext cx="666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5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مطالعه ساختار ریخت‌شناسی و ترکیب شیمیایی گونه‌های پهن‌برگ جنگلی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1428750" y="428625"/>
            <a:ext cx="1047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مطالعه ساختار ریخت‌شناسی و ترکیب شیمیایی گونه‌های پهن‌برگ جنگلی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9525"/>
          <a:ext cx="12192000" cy="6858000"/>
          <a:chOff x="0" y="9525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12192000" cy="6848475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190750" y="1143000"/>
            <a:ext cx="7620000" cy="76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برای دریافت فایل کامل و اسلاید های دقیق این پاورپوینت به همراه منابع به لینک زیر مراجعه نمایی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1428750" y="2857500"/>
            <a:ext cx="76200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2800" spc="0" u="none">
                <a:solidFill>
                  <a:srgbClr val="0000FF">
                    <a:alpha val="100.00%"/>
                  </a:srgbClr>
                </a:solidFill>
                <a:latin typeface="Arial"/>
                <a:hlinkClick r:id="rId3" tooltip=""/>
              </a:rPr>
              <a:t><![CDATA[https://filemega.ir/downloads/2707569/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fara pendar</dc:creator>
  <cp:lastModifiedBy>fara pendar</cp:lastModifiedBy>
  <dcterms:created xsi:type="dcterms:W3CDTF">2026-02-19T19:37:04Z</dcterms:created>
  <dcterms:modified xsi:type="dcterms:W3CDTF">2026-02-19T19:37:04Z</dcterms:modified>
  <dc:title/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