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8" r:id="rId1"/>
    <p:sldLayoutId id="2460545559" r:id="rId2"/>
    <p:sldLayoutId id="2460545560" r:id="rId3"/>
    <p:sldLayoutId id="2460545561" r:id="rId4"/>
    <p:sldLayoutId id="2460545562" r:id="rId5"/>
    <p:sldLayoutId id="2460545563" r:id="rId6"/>
    <p:sldLayoutId id="2460545564" r:id="rId7"/>
    <p:sldLayoutId id="2460545565" r:id="rId8"/>
    <p:sldLayoutId id="2460545566" r:id="rId9"/>
    <p:sldLayoutId id="2460545567" r:id="rId10"/>
    <p:sldLayoutId id="2460545568" r:id="rId11"/>
    <p:sldLayoutId id="246054556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6ee62ca929b4a9b00b6937780d343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e2580bde05b1d1ac0fa9dff8365eb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e085734b79e59135eaa22a16b71e8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695934648523324042d729cf7c3b9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821babe5e9cb46fcfaca46df98407415.png"/>
  <Relationship Id="rId3" Type="http://schemas.openxmlformats.org/officeDocument/2006/relationships/hyperlink" Target="https://filemega.ir/downloads/27075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خمیر کرافت حاصل از گونه‌های مخروطی مقاو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خمیر کرافت حاصل از گونه‌های مخروطی مقاو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75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2026-02-19T19:28:05Z</dcterms:created>
  <dcterms:modified xsi:type="dcterms:W3CDTF">2026-02-19T19:28:05Z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