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3" r:id="rId1"/>
    <p:sldLayoutId id="2460545674" r:id="rId2"/>
    <p:sldLayoutId id="2460545675" r:id="rId3"/>
    <p:sldLayoutId id="2460545676" r:id="rId4"/>
    <p:sldLayoutId id="2460545677" r:id="rId5"/>
    <p:sldLayoutId id="2460545678" r:id="rId6"/>
    <p:sldLayoutId id="2460545679" r:id="rId7"/>
    <p:sldLayoutId id="2460545680" r:id="rId8"/>
    <p:sldLayoutId id="2460545681" r:id="rId9"/>
    <p:sldLayoutId id="2460545682" r:id="rId10"/>
    <p:sldLayoutId id="2460545683" r:id="rId11"/>
    <p:sldLayoutId id="246054568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769e9e59a39171ef81ded8d02cc90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51cd3a5a5267718c8c9bfab0781b6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becfd74789dd3826c844aa06f8ab9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11dbfcc78a2ab11cd8e3b0d49336c2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0d085ecc5111d60725b90c67d6217705.png"/>
  <Relationship Id="rId3" Type="http://schemas.openxmlformats.org/officeDocument/2006/relationships/hyperlink" Target="https://filemega.ir/downloads/270754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عملکرد اتصالات غیرمتعارف در ساخت تخته‌های فشرده چو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عملکرد اتصالات غیرمتعارف در ساخت تخته‌های فشرده چو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754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2026-02-19T19:30:00Z</dcterms:created>
  <dcterms:modified xsi:type="dcterms:W3CDTF">2026-02-19T19:30:00Z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