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70" r:id="rId1"/>
    <p:sldLayoutId id="2460545571" r:id="rId2"/>
    <p:sldLayoutId id="2460545572" r:id="rId3"/>
    <p:sldLayoutId id="2460545573" r:id="rId4"/>
    <p:sldLayoutId id="2460545574" r:id="rId5"/>
    <p:sldLayoutId id="2460545575" r:id="rId6"/>
    <p:sldLayoutId id="2460545576" r:id="rId7"/>
    <p:sldLayoutId id="2460545577" r:id="rId8"/>
    <p:sldLayoutId id="2460545578" r:id="rId9"/>
    <p:sldLayoutId id="2460545579" r:id="rId10"/>
    <p:sldLayoutId id="2460545580" r:id="rId11"/>
    <p:sldLayoutId id="246054558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761f532c14d96ddd41d22a2c843f0f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f11343957fd4139ee1b329d1fea387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5c9b3710582d28007f1c33a9312067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ffb265ec9e17aec729182575b58c55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66b22ac20e5ab4aef7a5f6f4106a9125.png"/>
  <Relationship Id="rId3" Type="http://schemas.openxmlformats.org/officeDocument/2006/relationships/hyperlink" Target="https://filemega.ir/downloads/270607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طراحی مسیر بهینه برای مأموریت‌های اکتشافی در مدارهای ماه‌گرا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طراحی مسیر بهینه برای مأموریت‌های اکتشافی در مدارهای ماه‌گرا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0607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2026-02-19T19:28:17Z</dcterms:created>
  <dcterms:modified xsi:type="dcterms:W3CDTF">2026-02-19T19:28:17Z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