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58" r:id="rId1"/>
    <p:sldLayoutId id="2460545659" r:id="rId2"/>
    <p:sldLayoutId id="2460545660" r:id="rId3"/>
    <p:sldLayoutId id="2460545661" r:id="rId4"/>
    <p:sldLayoutId id="2460545662" r:id="rId5"/>
    <p:sldLayoutId id="2460545663" r:id="rId6"/>
    <p:sldLayoutId id="2460545664" r:id="rId7"/>
    <p:sldLayoutId id="2460545665" r:id="rId8"/>
    <p:sldLayoutId id="2460545666" r:id="rId9"/>
    <p:sldLayoutId id="2460545667" r:id="rId10"/>
    <p:sldLayoutId id="2460545668" r:id="rId11"/>
    <p:sldLayoutId id="246054566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2687d7261d2cd815bc5ea57c858f62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e38a76551e82b5a1597c32a208c91de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ab6b9e4d3c22c35e182f10362e36f19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b43916ae78dbe5f4a2d0145b2fa3e5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39683dafda0d32642cb2f0fb3c486a15.png"/>
  <Relationship Id="rId3" Type="http://schemas.openxmlformats.org/officeDocument/2006/relationships/hyperlink" Target="https://filemega.ir/downloads/27058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تاریخی و زیستی فرآیند تولید نوشیدنی‌های گیاهی در اقلیم‌های مختلف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تاریخی و زیستی فرآیند تولید نوشیدنی‌های گیاهی در اقلیم‌های مختلف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058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2026-02-19T19:29:45Z</dcterms:created>
  <dcterms:modified xsi:type="dcterms:W3CDTF">2026-02-19T19:29:45Z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