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66" r:id="rId1"/>
    <p:sldLayoutId id="2460545767" r:id="rId2"/>
    <p:sldLayoutId id="2460545768" r:id="rId3"/>
    <p:sldLayoutId id="2460545769" r:id="rId4"/>
    <p:sldLayoutId id="2460545770" r:id="rId5"/>
    <p:sldLayoutId id="2460545771" r:id="rId6"/>
    <p:sldLayoutId id="2460545772" r:id="rId7"/>
    <p:sldLayoutId id="2460545773" r:id="rId8"/>
    <p:sldLayoutId id="2460545774" r:id="rId9"/>
    <p:sldLayoutId id="2460545775" r:id="rId10"/>
    <p:sldLayoutId id="2460545776" r:id="rId11"/>
    <p:sldLayoutId id="246054577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8662db0a174fb3878024881353be658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7ea05a0bd0bf30d9b84d3ab18028711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db57cc91d4dff9b2a684d17f54fd9a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f941ba9cc7718e1bd7e7acc3cc8a5a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a49ea62368c2fc481a69059e810a2f75.png"/>
  <Relationship Id="rId3" Type="http://schemas.openxmlformats.org/officeDocument/2006/relationships/hyperlink" Target="https://filemega.ir/downloads/270510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بزارهای اجرایی اصول قانون اساسی در نظام حقوقی کشو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بزارهای اجرایی اصول قانون اساسی در نظام حقوقی کشو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0510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2026-02-19T19:31:33Z</dcterms:created>
  <dcterms:modified xsi:type="dcterms:W3CDTF">2026-02-19T19:31:33Z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