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13" r:id="rId1"/>
    <p:sldLayoutId id="2460545714" r:id="rId2"/>
    <p:sldLayoutId id="2460545715" r:id="rId3"/>
    <p:sldLayoutId id="2460545716" r:id="rId4"/>
    <p:sldLayoutId id="2460545717" r:id="rId5"/>
    <p:sldLayoutId id="2460545718" r:id="rId6"/>
    <p:sldLayoutId id="2460545719" r:id="rId7"/>
    <p:sldLayoutId id="2460545720" r:id="rId8"/>
    <p:sldLayoutId id="2460545721" r:id="rId9"/>
    <p:sldLayoutId id="2460545722" r:id="rId10"/>
    <p:sldLayoutId id="2460545723" r:id="rId11"/>
    <p:sldLayoutId id="246054572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777f8ed7a5476c69969c948f37da5e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19f723a833362893c448f4027e98bf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fd825a189d285c1a0d539b5624b31b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c78dea4e0601588a45597d61de2a9c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fbbda3e9915b52b0c671b6060c8203a5.png"/>
  <Relationship Id="rId3" Type="http://schemas.openxmlformats.org/officeDocument/2006/relationships/hyperlink" Target="https://filemega.ir/downloads/270489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تغییرات کیفی روغن حاصل از ضایعات ماهی در طول دوره نگهدا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تغییرات کیفی روغن حاصل از ضایعات ماهی در طول دوره نگهدا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0489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3">
  <a:themeElements>
    <a:clrScheme name="Theme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2026-02-19T19:30:40Z</dcterms:created>
  <dcterms:modified xsi:type="dcterms:W3CDTF">2026-02-19T19:30:40Z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