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48" r:id="rId1"/>
    <p:sldLayoutId id="2460545649" r:id="rId2"/>
    <p:sldLayoutId id="2460545650" r:id="rId3"/>
    <p:sldLayoutId id="2460545651" r:id="rId4"/>
    <p:sldLayoutId id="2460545652" r:id="rId5"/>
    <p:sldLayoutId id="2460545653" r:id="rId6"/>
    <p:sldLayoutId id="2460545654" r:id="rId7"/>
    <p:sldLayoutId id="2460545655" r:id="rId8"/>
    <p:sldLayoutId id="2460545656" r:id="rId9"/>
    <p:sldLayoutId id="2460545657" r:id="rId10"/>
    <p:sldLayoutId id="2460545658" r:id="rId11"/>
    <p:sldLayoutId id="246054565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593300758ece62fa2974fe31cab368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6c363243970d04a1abb01dfe0e347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c49768f5a0cd8ce7b2e89154a1f4ec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197ff3427117975b5d66f34e3045ff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73dea1286c1e7515e95315b5c95fe1f5.png"/>
  <Relationship Id="rId3" Type="http://schemas.openxmlformats.org/officeDocument/2006/relationships/hyperlink" Target="https://filemega.ir/downloads/270361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 رنگ‌های حاوی نانوذرات نقره در کنترل قارچ‌های هوابر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 رنگ‌های حاوی نانوذرات نقره در کنترل قارچ‌های هوابر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361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2026-02-19T19:29:35Z</dcterms:created>
  <dcterms:modified xsi:type="dcterms:W3CDTF">2026-02-19T19:29:35Z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