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46" r:id="rId1"/>
    <p:sldLayoutId id="2460545747" r:id="rId2"/>
    <p:sldLayoutId id="2460545748" r:id="rId3"/>
    <p:sldLayoutId id="2460545749" r:id="rId4"/>
    <p:sldLayoutId id="2460545750" r:id="rId5"/>
    <p:sldLayoutId id="2460545751" r:id="rId6"/>
    <p:sldLayoutId id="2460545752" r:id="rId7"/>
    <p:sldLayoutId id="2460545753" r:id="rId8"/>
    <p:sldLayoutId id="2460545754" r:id="rId9"/>
    <p:sldLayoutId id="2460545755" r:id="rId10"/>
    <p:sldLayoutId id="2460545756" r:id="rId11"/>
    <p:sldLayoutId id="2460545757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68b0e5223bc6f8469ebaeb9e1064959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9bc50e99c00acd14389b36fb4084859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e71db5f7a80a46a5d9c0812070e9ae0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0bfa00a74747532dfcee625cd2af360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89ece1a6ffa1c88bf0f32518f6857775.png"/>
  <Relationship Id="rId3" Type="http://schemas.openxmlformats.org/officeDocument/2006/relationships/hyperlink" Target="https://filemega.ir/downloads/2703617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صفیه شیرابه زباله با بهره‌گیری از فرآیند لجن فعال نوبتی و افزودن جاذب کربن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صفیه شیرابه زباله با بهره‌گیری از فرآیند لجن فعال نوبتی و افزودن جاذب کربن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03617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8">
  <a:themeElements>
    <a:clrScheme name="Theme6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6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2026-02-19T19:31:13Z</dcterms:created>
  <dcterms:modified xsi:type="dcterms:W3CDTF">2026-02-19T19:31:13Z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