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27" r:id="rId1"/>
    <p:sldLayoutId id="2460545628" r:id="rId2"/>
    <p:sldLayoutId id="2460545629" r:id="rId3"/>
    <p:sldLayoutId id="2460545630" r:id="rId4"/>
    <p:sldLayoutId id="2460545631" r:id="rId5"/>
    <p:sldLayoutId id="2460545632" r:id="rId6"/>
    <p:sldLayoutId id="2460545633" r:id="rId7"/>
    <p:sldLayoutId id="2460545634" r:id="rId8"/>
    <p:sldLayoutId id="2460545635" r:id="rId9"/>
    <p:sldLayoutId id="2460545636" r:id="rId10"/>
    <p:sldLayoutId id="2460545637" r:id="rId11"/>
    <p:sldLayoutId id="246054563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230651a28df290d066accea4f3e14f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4eb9f0006d7fdef1b2ab69897355d0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14f8d142ebed717cbc276faf711948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62a8644d919840a4b9e59ad006168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0b7f796740e9487033c69edfc66db25.png"/>
  <Relationship Id="rId3" Type="http://schemas.openxmlformats.org/officeDocument/2006/relationships/hyperlink" Target="https://filemega.ir/downloads/27009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مؤلفه‌های کارناوالی در روایت‌های داستانی با رویکرد بینامت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مؤلفه‌های کارناوالی در روایت‌های داستانی با رویکرد بینامت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09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2026-02-19T19:29:14Z</dcterms:created>
  <dcterms:modified xsi:type="dcterms:W3CDTF">2026-02-19T19:29:14Z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