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9" r:id="rId1"/>
    <p:sldLayoutId id="2460545670" r:id="rId2"/>
    <p:sldLayoutId id="2460545671" r:id="rId3"/>
    <p:sldLayoutId id="2460545672" r:id="rId4"/>
    <p:sldLayoutId id="2460545673" r:id="rId5"/>
    <p:sldLayoutId id="2460545674" r:id="rId6"/>
    <p:sldLayoutId id="2460545675" r:id="rId7"/>
    <p:sldLayoutId id="2460545676" r:id="rId8"/>
    <p:sldLayoutId id="2460545677" r:id="rId9"/>
    <p:sldLayoutId id="2460545678" r:id="rId10"/>
    <p:sldLayoutId id="2460545679" r:id="rId11"/>
    <p:sldLayoutId id="246054568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7e5061d19f0d5af8b9b086225f857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cb048fe5d3226e439d0a872952c044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3e5905c77d8216416dc0a8c42fd8e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3857f78aeddd3d6d77bad4fd000035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00e191ac597dcc4298952c4f2aa1ae5.png"/>
  <Relationship Id="rId3" Type="http://schemas.openxmlformats.org/officeDocument/2006/relationships/hyperlink" Target="https://filemega.ir/downloads/270000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مادپردازی در شعر معاصر فارسی و عربی با رویکرد معناشناخ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مادپردازی در شعر معاصر فارسی و عربی با رویکرد معناشناخ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000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2026-02-19T19:29:56Z</dcterms:created>
  <dcterms:modified xsi:type="dcterms:W3CDTF">2026-02-19T19:29:56Z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