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47" r:id="rId1"/>
    <p:sldLayoutId id="2460545748" r:id="rId2"/>
    <p:sldLayoutId id="2460545749" r:id="rId3"/>
    <p:sldLayoutId id="2460545750" r:id="rId4"/>
    <p:sldLayoutId id="2460545751" r:id="rId5"/>
    <p:sldLayoutId id="2460545752" r:id="rId6"/>
    <p:sldLayoutId id="2460545753" r:id="rId7"/>
    <p:sldLayoutId id="2460545754" r:id="rId8"/>
    <p:sldLayoutId id="2460545755" r:id="rId9"/>
    <p:sldLayoutId id="2460545756" r:id="rId10"/>
    <p:sldLayoutId id="2460545757" r:id="rId11"/>
    <p:sldLayoutId id="246054575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acf7b87b43271323e248e92d397077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90b79626dfa0f6da6e1363017f6e11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1ee3cfd89ae112b054c13001a75a0f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d038d79e7395fb47c5ab6de40c4819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56c1e0fa3ebba6b321a2dfd3a24dd5a5.png"/>
  <Relationship Id="rId3" Type="http://schemas.openxmlformats.org/officeDocument/2006/relationships/hyperlink" Target="https://filemega.ir/downloads/269938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رابطه سبک‌های مقابله مذهبی با سلامت روان و احساس شا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رابطه سبک‌های مقابله مذهبی با سلامت روان و احساس شا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69938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5">
  <a:themeElements>
    <a:clrScheme name="Theme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2026-02-19T19:31:14Z</dcterms:created>
  <dcterms:modified xsi:type="dcterms:W3CDTF">2026-02-19T19:31:14Z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