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0" r:id="rId1"/>
    <p:sldLayoutId id="2460545681" r:id="rId2"/>
    <p:sldLayoutId id="2460545682" r:id="rId3"/>
    <p:sldLayoutId id="2460545683" r:id="rId4"/>
    <p:sldLayoutId id="2460545684" r:id="rId5"/>
    <p:sldLayoutId id="2460545685" r:id="rId6"/>
    <p:sldLayoutId id="2460545686" r:id="rId7"/>
    <p:sldLayoutId id="2460545687" r:id="rId8"/>
    <p:sldLayoutId id="2460545688" r:id="rId9"/>
    <p:sldLayoutId id="2460545689" r:id="rId10"/>
    <p:sldLayoutId id="2460545690" r:id="rId11"/>
    <p:sldLayoutId id="246054569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47b413db19ce0797daf673edb7b88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59fb19a5635c90792ae02dd3f95aa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4d14a4c8f46cd3684d3738a69b74a6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3ed502f3dad0265ef8fe0c7a893461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9cbf643cd73718af57dde59ac4fbb545.png"/>
  <Relationship Id="rId3" Type="http://schemas.openxmlformats.org/officeDocument/2006/relationships/hyperlink" Target="https://filemega.ir/downloads/269896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ثربخشی روش‌های آموزشی در ساختارهای چندسطحی یادگی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اثربخشی روش‌های آموزشی در ساختارهای چندسطحی یادگی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69896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2026-02-19T19:30:07Z</dcterms:created>
  <dcterms:modified xsi:type="dcterms:W3CDTF">2026-02-19T19:30:07Z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